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9" r:id="rId2"/>
    <p:sldId id="280" r:id="rId3"/>
    <p:sldId id="281" r:id="rId4"/>
    <p:sldId id="282" r:id="rId5"/>
    <p:sldId id="283" r:id="rId6"/>
    <p:sldId id="312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36" autoAdjust="0"/>
    <p:restoredTop sz="86462" autoAdjust="0"/>
  </p:normalViewPr>
  <p:slideViewPr>
    <p:cSldViewPr>
      <p:cViewPr varScale="1">
        <p:scale>
          <a:sx n="67" d="100"/>
          <a:sy n="67" d="100"/>
        </p:scale>
        <p:origin x="-11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CD846-FDC0-400F-B607-5EC2D7616837}" type="datetimeFigureOut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D626A-B690-48C7-B5CD-AC5EEBEB8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202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latin typeface="Arial" charset="0"/>
              <a:ea typeface="ＭＳ Ｐゴシック" charset="-128"/>
            </a:endParaRPr>
          </a:p>
        </p:txBody>
      </p:sp>
      <p:sp>
        <p:nvSpPr>
          <p:cNvPr id="4813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7CC180F-FA7E-43C4-8E53-7E262A7588C3}" type="slidenum">
              <a:rPr lang="en-US" altLang="ja-JP" sz="1200" smtClean="0"/>
              <a:pPr eaLnBrk="1" hangingPunct="1"/>
              <a:t>5</a:t>
            </a:fld>
            <a:endParaRPr lang="en-US" altLang="ja-JP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79B3-C998-432C-8AF8-2F1B78AC7663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DAE1-CDB8-4566-A8A7-D6B69E854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36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E088-7755-40A7-A89E-1B878F167405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DAE1-CDB8-4566-A8A7-D6B69E854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35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E4533-B54C-4DE8-BFEE-40A790315436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DAE1-CDB8-4566-A8A7-D6B69E854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7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C315-94E0-4B19-83C3-2ED6557B0725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fld id="{12A0DAE1-CDB8-4566-A8A7-D6B69E854F0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39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EBEE-0649-473D-9570-83EA8B03BEDC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DAE1-CDB8-4566-A8A7-D6B69E854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8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AA14-50D1-40AE-9E73-65BACBB0BFDF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DAE1-CDB8-4566-A8A7-D6B69E854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75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04F7-1DD4-4490-8831-95D2BAFAFE98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DAE1-CDB8-4566-A8A7-D6B69E854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72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16FF-C5B0-406C-B987-90E775EC8120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DAE1-CDB8-4566-A8A7-D6B69E854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37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14AA-636A-4699-A2C0-F609DC1491EB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fld id="{12A0DAE1-CDB8-4566-A8A7-D6B69E854F0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201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CEBB4-AF8C-4386-AE4A-6B25CD2CF321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DAE1-CDB8-4566-A8A7-D6B69E854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57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F459-28C4-4868-9D30-D6F2AAA60F14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0DAE1-CDB8-4566-A8A7-D6B69E854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37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0A70E-646D-4691-843F-F10CEA1C773A}" type="datetime1">
              <a:rPr kumimoji="1" lang="ja-JP" altLang="en-US" smtClean="0"/>
              <a:t>2015/12/2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0DAE1-CDB8-4566-A8A7-D6B69E854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84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97-2003_Worksheet4.xls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oleObject" Target="../embeddings/Microsoft_Excel_97-2003_Worksheet6.xls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Microsoft_Excel_97-2003_Worksheet7.xls"/><Relationship Id="rId7" Type="http://schemas.openxmlformats.org/officeDocument/2006/relationships/oleObject" Target="../embeddings/Microsoft_Excel_97-2003_Worksheet9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oleObject" Target="../embeddings/Microsoft_Excel_97-2003_Worksheet8.xls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12.xls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Microsoft_Excel_97-2003_Worksheet11.xls"/><Relationship Id="rId5" Type="http://schemas.openxmlformats.org/officeDocument/2006/relationships/image" Target="../media/image10.png"/><Relationship Id="rId4" Type="http://schemas.openxmlformats.org/officeDocument/2006/relationships/oleObject" Target="../embeddings/Microsoft_Excel_97-2003_Worksheet10.xls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5" name="グラフ 3"/>
          <p:cNvGraphicFramePr>
            <a:graphicFrameLocks/>
          </p:cNvGraphicFramePr>
          <p:nvPr/>
        </p:nvGraphicFramePr>
        <p:xfrm>
          <a:off x="633413" y="498475"/>
          <a:ext cx="7950200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r:id="rId3" imgW="7949873" imgH="2840982" progId="Excel.Chart.8">
                  <p:embed/>
                </p:oleObj>
              </mc:Choice>
              <mc:Fallback>
                <p:oleObj r:id="rId3" imgW="7949873" imgH="284098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498475"/>
                        <a:ext cx="7950200" cy="284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グラフ 4"/>
          <p:cNvGraphicFramePr>
            <a:graphicFrameLocks/>
          </p:cNvGraphicFramePr>
          <p:nvPr/>
        </p:nvGraphicFramePr>
        <p:xfrm>
          <a:off x="633413" y="3810000"/>
          <a:ext cx="7877175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r:id="rId5" imgW="7876715" imgH="2847079" progId="Excel.Chart.8">
                  <p:embed/>
                </p:oleObj>
              </mc:Choice>
              <mc:Fallback>
                <p:oleObj r:id="rId5" imgW="7876715" imgH="284707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3810000"/>
                        <a:ext cx="7877175" cy="284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タイトル 5"/>
          <p:cNvSpPr>
            <a:spLocks noGrp="1"/>
          </p:cNvSpPr>
          <p:nvPr>
            <p:ph type="title" idx="4294967295"/>
          </p:nvPr>
        </p:nvSpPr>
        <p:spPr>
          <a:xfrm>
            <a:off x="539750" y="6350"/>
            <a:ext cx="7772400" cy="542925"/>
          </a:xfrm>
        </p:spPr>
        <p:txBody>
          <a:bodyPr>
            <a:normAutofit fontScale="90000"/>
          </a:bodyPr>
          <a:lstStyle/>
          <a:p>
            <a:r>
              <a:rPr lang="ja-JP" altLang="en-US" sz="3200" smtClean="0"/>
              <a:t>相関の例（数学と英語）</a:t>
            </a:r>
          </a:p>
        </p:txBody>
      </p:sp>
      <p:sp>
        <p:nvSpPr>
          <p:cNvPr id="23558" name="テキスト ボックス 6"/>
          <p:cNvSpPr txBox="1">
            <a:spLocks noChangeArrowheads="1"/>
          </p:cNvSpPr>
          <p:nvPr/>
        </p:nvSpPr>
        <p:spPr bwMode="auto">
          <a:xfrm>
            <a:off x="2411413" y="3503613"/>
            <a:ext cx="4084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/>
              <a:t>偏差（点数－平均）による相関</a:t>
            </a:r>
          </a:p>
        </p:txBody>
      </p:sp>
    </p:spTree>
    <p:extLst>
      <p:ext uri="{BB962C8B-B14F-4D97-AF65-F5344CB8AC3E}">
        <p14:creationId xmlns:p14="http://schemas.microsoft.com/office/powerpoint/2010/main" val="403933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9" name="グラフ 2"/>
          <p:cNvGraphicFramePr>
            <a:graphicFrameLocks/>
          </p:cNvGraphicFramePr>
          <p:nvPr/>
        </p:nvGraphicFramePr>
        <p:xfrm>
          <a:off x="633413" y="569913"/>
          <a:ext cx="7877175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r:id="rId3" imgW="7876715" imgH="2847079" progId="Excel.Chart.8">
                  <p:embed/>
                </p:oleObj>
              </mc:Choice>
              <mc:Fallback>
                <p:oleObj r:id="rId3" imgW="7876715" imgH="284707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569913"/>
                        <a:ext cx="7877175" cy="284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グラフ 3"/>
          <p:cNvGraphicFramePr>
            <a:graphicFrameLocks/>
          </p:cNvGraphicFramePr>
          <p:nvPr/>
        </p:nvGraphicFramePr>
        <p:xfrm>
          <a:off x="488950" y="3879850"/>
          <a:ext cx="8021638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r:id="rId5" imgW="8023031" imgH="2840982" progId="Excel.Chart.8">
                  <p:embed/>
                </p:oleObj>
              </mc:Choice>
              <mc:Fallback>
                <p:oleObj r:id="rId5" imgW="8023031" imgH="284098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3879850"/>
                        <a:ext cx="8021638" cy="284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タイトル 4"/>
          <p:cNvSpPr>
            <a:spLocks noGrp="1"/>
          </p:cNvSpPr>
          <p:nvPr>
            <p:ph type="title" idx="4294967295"/>
          </p:nvPr>
        </p:nvSpPr>
        <p:spPr>
          <a:xfrm>
            <a:off x="684213" y="0"/>
            <a:ext cx="7772400" cy="587375"/>
          </a:xfrm>
        </p:spPr>
        <p:txBody>
          <a:bodyPr/>
          <a:lstStyle/>
          <a:p>
            <a:r>
              <a:rPr lang="ja-JP" altLang="en-US" sz="3200" smtClean="0"/>
              <a:t>相関の例（数学と国語）</a:t>
            </a:r>
          </a:p>
        </p:txBody>
      </p:sp>
      <p:sp>
        <p:nvSpPr>
          <p:cNvPr id="24582" name="テキスト ボックス 5"/>
          <p:cNvSpPr txBox="1">
            <a:spLocks noChangeArrowheads="1"/>
          </p:cNvSpPr>
          <p:nvPr/>
        </p:nvSpPr>
        <p:spPr bwMode="auto">
          <a:xfrm>
            <a:off x="2339975" y="3540125"/>
            <a:ext cx="4084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/>
              <a:t>偏差（点数－平均）による相関</a:t>
            </a:r>
          </a:p>
        </p:txBody>
      </p:sp>
    </p:spTree>
    <p:extLst>
      <p:ext uri="{BB962C8B-B14F-4D97-AF65-F5344CB8AC3E}">
        <p14:creationId xmlns:p14="http://schemas.microsoft.com/office/powerpoint/2010/main" val="359785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3" name="グラフ 3"/>
          <p:cNvGraphicFramePr>
            <a:graphicFrameLocks/>
          </p:cNvGraphicFramePr>
          <p:nvPr/>
        </p:nvGraphicFramePr>
        <p:xfrm>
          <a:off x="560388" y="569913"/>
          <a:ext cx="8166100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r:id="rId3" imgW="8169348" imgH="2847079" progId="Excel.Chart.8">
                  <p:embed/>
                </p:oleObj>
              </mc:Choice>
              <mc:Fallback>
                <p:oleObj r:id="rId3" imgW="8169348" imgH="284707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569913"/>
                        <a:ext cx="8166100" cy="284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グラフ 4"/>
          <p:cNvGraphicFramePr>
            <a:graphicFrameLocks/>
          </p:cNvGraphicFramePr>
          <p:nvPr/>
        </p:nvGraphicFramePr>
        <p:xfrm>
          <a:off x="560388" y="3883025"/>
          <a:ext cx="8023225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r:id="rId5" imgW="8023031" imgH="2847079" progId="Excel.Chart.8">
                  <p:embed/>
                </p:oleObj>
              </mc:Choice>
              <mc:Fallback>
                <p:oleObj r:id="rId5" imgW="8023031" imgH="284707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3883025"/>
                        <a:ext cx="8023225" cy="284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タイトル 5"/>
          <p:cNvSpPr>
            <a:spLocks noGrp="1"/>
          </p:cNvSpPr>
          <p:nvPr>
            <p:ph type="title" idx="4294967295"/>
          </p:nvPr>
        </p:nvSpPr>
        <p:spPr>
          <a:xfrm>
            <a:off x="652463" y="0"/>
            <a:ext cx="7772400" cy="515938"/>
          </a:xfrm>
        </p:spPr>
        <p:txBody>
          <a:bodyPr>
            <a:normAutofit fontScale="90000"/>
          </a:bodyPr>
          <a:lstStyle/>
          <a:p>
            <a:r>
              <a:rPr lang="ja-JP" altLang="en-US" sz="3200" smtClean="0"/>
              <a:t>相関の例（数学と社会）</a:t>
            </a:r>
          </a:p>
        </p:txBody>
      </p:sp>
      <p:sp>
        <p:nvSpPr>
          <p:cNvPr id="25606" name="テキスト ボックス 6"/>
          <p:cNvSpPr txBox="1">
            <a:spLocks noChangeArrowheads="1"/>
          </p:cNvSpPr>
          <p:nvPr/>
        </p:nvSpPr>
        <p:spPr bwMode="auto">
          <a:xfrm>
            <a:off x="2195513" y="3582988"/>
            <a:ext cx="4084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/>
              <a:t>偏差（点数－平均）による相関</a:t>
            </a:r>
          </a:p>
        </p:txBody>
      </p:sp>
    </p:spTree>
    <p:extLst>
      <p:ext uri="{BB962C8B-B14F-4D97-AF65-F5344CB8AC3E}">
        <p14:creationId xmlns:p14="http://schemas.microsoft.com/office/powerpoint/2010/main" val="14115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7" name="グラフ 2"/>
          <p:cNvGraphicFramePr>
            <a:graphicFrameLocks/>
          </p:cNvGraphicFramePr>
          <p:nvPr/>
        </p:nvGraphicFramePr>
        <p:xfrm>
          <a:off x="992188" y="-50800"/>
          <a:ext cx="7159625" cy="230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r:id="rId3" imgW="7157324" imgH="2304488" progId="Excel.Chart.8">
                  <p:embed/>
                </p:oleObj>
              </mc:Choice>
              <mc:Fallback>
                <p:oleObj r:id="rId3" imgW="7157324" imgH="230448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-50800"/>
                        <a:ext cx="7159625" cy="230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グラフ 3"/>
          <p:cNvGraphicFramePr>
            <a:graphicFrameLocks/>
          </p:cNvGraphicFramePr>
          <p:nvPr/>
        </p:nvGraphicFramePr>
        <p:xfrm>
          <a:off x="849313" y="2225675"/>
          <a:ext cx="7373937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r:id="rId5" imgW="7376799" imgH="2334970" progId="Excel.Chart.8">
                  <p:embed/>
                </p:oleObj>
              </mc:Choice>
              <mc:Fallback>
                <p:oleObj r:id="rId5" imgW="7376799" imgH="233497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2225675"/>
                        <a:ext cx="7373937" cy="233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グラフ 4"/>
          <p:cNvGraphicFramePr>
            <a:graphicFrameLocks/>
          </p:cNvGraphicFramePr>
          <p:nvPr/>
        </p:nvGraphicFramePr>
        <p:xfrm>
          <a:off x="920750" y="4540250"/>
          <a:ext cx="7231063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r:id="rId7" imgW="7230483" imgH="2365453" progId="Excel.Chart.8">
                  <p:embed/>
                </p:oleObj>
              </mc:Choice>
              <mc:Fallback>
                <p:oleObj r:id="rId7" imgW="7230483" imgH="236545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4540250"/>
                        <a:ext cx="7231063" cy="236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テキスト ボックス 5"/>
          <p:cNvSpPr txBox="1">
            <a:spLocks noChangeArrowheads="1"/>
          </p:cNvSpPr>
          <p:nvPr/>
        </p:nvSpPr>
        <p:spPr bwMode="auto">
          <a:xfrm>
            <a:off x="6659563" y="2114550"/>
            <a:ext cx="23050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0000FF"/>
                </a:solidFill>
              </a:rPr>
              <a:t>点数の大きさの影響を受ける</a:t>
            </a:r>
          </a:p>
        </p:txBody>
      </p:sp>
    </p:spTree>
    <p:extLst>
      <p:ext uri="{BB962C8B-B14F-4D97-AF65-F5344CB8AC3E}">
        <p14:creationId xmlns:p14="http://schemas.microsoft.com/office/powerpoint/2010/main" val="42377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1" name="グラフ 2"/>
          <p:cNvGraphicFramePr>
            <a:graphicFrameLocks/>
          </p:cNvGraphicFramePr>
          <p:nvPr/>
        </p:nvGraphicFramePr>
        <p:xfrm>
          <a:off x="849313" y="-39688"/>
          <a:ext cx="7445375" cy="236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" r:id="rId4" imgW="7449958" imgH="2365453" progId="Excel.Chart.8">
                  <p:embed/>
                </p:oleObj>
              </mc:Choice>
              <mc:Fallback>
                <p:oleObj r:id="rId4" imgW="7449958" imgH="236545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-39688"/>
                        <a:ext cx="7445375" cy="236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グラフ 3"/>
          <p:cNvGraphicFramePr>
            <a:graphicFrameLocks/>
          </p:cNvGraphicFramePr>
          <p:nvPr/>
        </p:nvGraphicFramePr>
        <p:xfrm>
          <a:off x="849313" y="2370138"/>
          <a:ext cx="7445375" cy="226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3" r:id="rId6" imgW="7449958" imgH="2261812" progId="Excel.Chart.8">
                  <p:embed/>
                </p:oleObj>
              </mc:Choice>
              <mc:Fallback>
                <p:oleObj r:id="rId6" imgW="7449958" imgH="226181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2370138"/>
                        <a:ext cx="7445375" cy="2265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グラフ 5"/>
          <p:cNvGraphicFramePr>
            <a:graphicFrameLocks/>
          </p:cNvGraphicFramePr>
          <p:nvPr/>
        </p:nvGraphicFramePr>
        <p:xfrm>
          <a:off x="849313" y="4457700"/>
          <a:ext cx="7373937" cy="233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4" r:id="rId8" imgW="7376799" imgH="2334970" progId="Excel.Chart.8">
                  <p:embed/>
                </p:oleObj>
              </mc:Choice>
              <mc:Fallback>
                <p:oleObj r:id="rId8" imgW="7376799" imgH="233497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4457700"/>
                        <a:ext cx="7373937" cy="2335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テキスト ボックス 6"/>
          <p:cNvSpPr txBox="1">
            <a:spLocks noChangeArrowheads="1"/>
          </p:cNvSpPr>
          <p:nvPr/>
        </p:nvSpPr>
        <p:spPr bwMode="auto">
          <a:xfrm>
            <a:off x="6804025" y="2133600"/>
            <a:ext cx="23399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>
                <a:solidFill>
                  <a:srgbClr val="0000FF"/>
                </a:solidFill>
              </a:rPr>
              <a:t>点数の大きさの影響を受けない</a:t>
            </a:r>
          </a:p>
        </p:txBody>
      </p:sp>
    </p:spTree>
    <p:extLst>
      <p:ext uri="{BB962C8B-B14F-4D97-AF65-F5344CB8AC3E}">
        <p14:creationId xmlns:p14="http://schemas.microsoft.com/office/powerpoint/2010/main" val="31963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9" y="1210577"/>
            <a:ext cx="88693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固有値と固有ベクトル</a:t>
            </a:r>
            <a:endParaRPr kumimoji="1" lang="ja-JP" altLang="en-US" sz="3600" dirty="0"/>
          </a:p>
        </p:txBody>
      </p:sp>
      <p:sp>
        <p:nvSpPr>
          <p:cNvPr id="3" name="角丸四角形 2"/>
          <p:cNvSpPr/>
          <p:nvPr/>
        </p:nvSpPr>
        <p:spPr>
          <a:xfrm>
            <a:off x="2049581" y="2276871"/>
            <a:ext cx="936104" cy="3326193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2195736" y="1210577"/>
            <a:ext cx="936104" cy="50405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69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2286</TotalTime>
  <Words>70</Words>
  <Application>Microsoft Office PowerPoint</Application>
  <PresentationFormat>画面に合わせる (4:3)</PresentationFormat>
  <Paragraphs>10</Paragraphs>
  <Slides>6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Office ​​テーマ</vt:lpstr>
      <vt:lpstr>Microsoft Excel グラフ</vt:lpstr>
      <vt:lpstr>相関の例（数学と英語）</vt:lpstr>
      <vt:lpstr>相関の例（数学と国語）</vt:lpstr>
      <vt:lpstr>相関の例（数学と社会）</vt:lpstr>
      <vt:lpstr>PowerPoint プレゼンテーション</vt:lpstr>
      <vt:lpstr>PowerPoint プレゼンテーション</vt:lpstr>
      <vt:lpstr>固有値と固有ベクトル</vt:lpstr>
    </vt:vector>
  </TitlesOfParts>
  <Company>金沢大学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nakayama</dc:creator>
  <cp:lastModifiedBy>nakayama</cp:lastModifiedBy>
  <cp:revision>84</cp:revision>
  <dcterms:created xsi:type="dcterms:W3CDTF">2012-05-07T12:10:48Z</dcterms:created>
  <dcterms:modified xsi:type="dcterms:W3CDTF">2015-12-01T21:42:28Z</dcterms:modified>
</cp:coreProperties>
</file>